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7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Packed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November</c:v>
                </c:pt>
                <c:pt idx="1">
                  <c:v>December</c:v>
                </c:pt>
                <c:pt idx="2">
                  <c:v>January</c:v>
                </c:pt>
                <c:pt idx="3">
                  <c:v>February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</c:v>
                </c:pt>
                <c:pt idx="1">
                  <c:v>38</c:v>
                </c:pt>
                <c:pt idx="2">
                  <c:v>22</c:v>
                </c:pt>
                <c:pt idx="3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Powder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November</c:v>
                </c:pt>
                <c:pt idx="1">
                  <c:v>December</c:v>
                </c:pt>
                <c:pt idx="2">
                  <c:v>January</c:v>
                </c:pt>
                <c:pt idx="3">
                  <c:v>February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32</c:v>
                </c:pt>
                <c:pt idx="1">
                  <c:v>18</c:v>
                </c:pt>
                <c:pt idx="2">
                  <c:v>44</c:v>
                </c:pt>
                <c:pt idx="3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3020072"/>
        <c:axId val="335150032"/>
      </c:barChart>
      <c:catAx>
        <c:axId val="393020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35150032"/>
        <c:crosses val="autoZero"/>
        <c:auto val="1"/>
        <c:lblAlgn val="ctr"/>
        <c:lblOffset val="100"/>
        <c:noMultiLvlLbl val="0"/>
      </c:catAx>
      <c:valAx>
        <c:axId val="335150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930200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E444C-44CD-462F-ADD9-8B96AFAD1434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ECF7C-D5E1-4A7D-A872-48C6E4475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Alpine Ski House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Weather Conditions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2013 Ski </a:t>
            </a:r>
            <a:r>
              <a:rPr lang="en-US" dirty="0" smtClean="0"/>
              <a:t>Conditions: Actual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Gill Sans MT</vt:lpstr>
      <vt:lpstr>Office Theme</vt:lpstr>
      <vt:lpstr>Alpine Ski House</vt:lpstr>
      <vt:lpstr>2013 Ski Conditions: Actual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Alpine Ski House</dc:title>
  <dc:creator>Tim Huddleston</dc:creator>
  <cp:lastModifiedBy>Office User</cp:lastModifiedBy>
  <cp:revision>9</cp:revision>
  <dcterms:created xsi:type="dcterms:W3CDTF">2006-11-17T18:14:23Z</dcterms:created>
  <dcterms:modified xsi:type="dcterms:W3CDTF">2013-02-15T15:39:14Z</dcterms:modified>
</cp:coreProperties>
</file>